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6" r:id="rId2"/>
    <p:sldId id="267" r:id="rId3"/>
    <p:sldId id="268" r:id="rId4"/>
    <p:sldId id="269" r:id="rId5"/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25" d="100"/>
          <a:sy n="12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6DA7C-2B92-E648-AC10-C4125E1A3781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6F080-925D-7941-934B-1CDBDCFD2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0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37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30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30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41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7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F557-C795-D047-B5DB-E4C03AE40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12132-942A-714C-9A4C-5B92D4798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22DA5-1173-BB44-90DC-58672EB8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8BBD1-99F4-0A4E-8D30-2D950FC9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BE556-E00F-8344-8664-3BE0FA39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2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ED0E-658E-0B40-8807-A490A6C8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46058-8107-624D-B4A4-85E02ED37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B056D-AF05-9F4E-87EC-56768697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6BC48-5CA8-9C4D-8FFA-A38C5873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8CA8D-29A1-D147-A0AB-FA5000FB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05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623EB2-49D3-0049-9BD7-94DB884E6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84689-BF36-3643-A3CB-1362F6560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58690-9A48-3B4A-842C-B1F0F4C9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A380-60A1-1848-9C48-63FB33AA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F7C9F-8A5E-544E-9710-3F503FD02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99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5. Subsection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80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365767" y="2784633"/>
            <a:ext cx="11460400" cy="1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1382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7. Text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3" name="Google Shape;63;p8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233" y="1712333"/>
            <a:ext cx="12192000" cy="47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471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9EEF-2AB2-254D-B6A0-EBC46CF0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4843-D289-A148-8D14-AC4F727F1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348E5-056E-2F44-85D3-3A9C7ED9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3EDC8-FA89-EC45-8F28-BD4790245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A68D-89F6-1A40-8F9E-36673921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904E-7B2B-1840-9330-1B3A6CFC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2706D-1ACB-9D45-935D-462C5C13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CB3B9-398B-3143-AB33-29F2F15FF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B510E-F647-1946-B71B-F5D6A44F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36EAE-D27B-054D-B23B-CDB03EC8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9F45-2907-F243-9E50-B6315A6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06F9E-C0CE-EF4C-B0B7-C51A0C7E69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F9520-6449-FC4F-BFB4-F6E97CCA7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34072-DEC1-AA44-81AF-989FD5CE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0120C-DD1D-154B-9D6E-A7E3C63A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ACDCB-5124-7E4E-AC4B-28B02B708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9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70E8-9ADD-FE43-8B1F-BDDA0901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7C334-7A54-274A-8337-BCFD8A11A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BC849-DA24-BF40-832B-6EED3A089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9E1E0-984F-034E-A285-CDFBAD34A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B4520-AAD0-854B-A7E8-23F22C0D5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A6DC2-4778-5642-9FD2-28C97AFD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B0EB3-A2F1-4A4B-AF61-8852765B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BE123-355C-EE42-93ED-8CA1C5BF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81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B7CE-3FB9-1347-8EF1-F1446EC1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565E1-9720-9340-A9F2-9846933A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6051D-F5B1-D74A-B190-A13C64299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13975-F5F0-7A48-A370-C9C9522C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3A231-082C-BB45-890C-45551954F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01670-E415-8E42-ABC1-2CAA1FF2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B44B-D4A2-A848-9031-D6A45754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4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C8A9-3019-3F40-B607-BEBD8177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A07A-22F4-1347-8D1E-785A7CAC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BCB99-E2E8-8346-8E16-AEF3737E8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D5654-5FE1-184F-A1C4-17F7020D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90EE7-A218-2F40-92CB-F0FE46141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A77DE-95C7-FC41-9BF7-4F85136A4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04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DD51-4AF1-CC43-8B33-F4B73966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EA2C7B-D154-DA4F-BF4D-B6B409E6D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3C4C1-8D36-0946-837E-4AB02EA42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125B1-C8CE-5442-8DB3-BB65D585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35A8A-0BCA-A447-B266-7559BF8C5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183CC-8863-A942-804E-495B490D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1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B2217-BB40-B148-88C4-5A2D956C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3BD0-8A45-1841-92B9-0FCBA6322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9D85B-0796-274A-B546-8BEB2BFA8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F7CB3-B7DE-9C48-A191-4B734575EE7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B954F-DED1-CD48-88FF-FFC419996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3173F-9E6C-0948-8B57-E94382113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AA261-4B2E-2D44-BCB8-824C18A47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4" y="386533"/>
            <a:ext cx="11460393" cy="612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365767" y="2249700"/>
            <a:ext cx="11460400" cy="118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/>
              <a:t>Blue Team</a:t>
            </a:r>
            <a:endParaRPr b="1"/>
          </a:p>
          <a:p>
            <a:r>
              <a:rPr lang="en" sz="4533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4533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533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4533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11477033" y="6609600"/>
            <a:ext cx="349200" cy="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 algn="r"/>
            <a:fld id="{00000000-1234-1234-1234-123412341234}" type="slidenum">
              <a:rPr lang="en" sz="800"/>
              <a:pPr algn="r"/>
              <a:t>1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1349476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</a:rPr>
              <a:t>Analysis: Identifying the Port Scan</a:t>
            </a:r>
            <a:endParaRPr b="1" dirty="0"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5486400" cy="16928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 algn="r"/>
            <a:r>
              <a:rPr lang="en" sz="1600" dirty="0"/>
              <a:t>. </a:t>
            </a:r>
            <a:endParaRPr sz="1600" dirty="0"/>
          </a:p>
          <a:p>
            <a:pPr marL="0" indent="0" algn="r">
              <a:spcBef>
                <a:spcPts val="800"/>
              </a:spcBef>
              <a:spcAft>
                <a:spcPts val="800"/>
              </a:spcAft>
            </a:pPr>
            <a:endParaRPr sz="1600"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489800" y="1957067"/>
            <a:ext cx="11212400" cy="317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469604" y="901300"/>
            <a:ext cx="11027763" cy="12956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426709" indent="-223514">
              <a:buSzPts val="1200"/>
              <a:buChar char="●"/>
            </a:pPr>
            <a:r>
              <a:rPr lang="en-CA" sz="1467" dirty="0"/>
              <a:t>Port scan started on Nov 11</a:t>
            </a:r>
            <a:r>
              <a:rPr lang="en-CA" sz="1467" baseline="30000" dirty="0"/>
              <a:t>th</a:t>
            </a:r>
            <a:r>
              <a:rPr lang="en-CA" sz="1467" dirty="0"/>
              <a:t>, 2021 at midnight </a:t>
            </a:r>
            <a:endParaRPr sz="1467" dirty="0"/>
          </a:p>
          <a:p>
            <a:pPr marL="426709" indent="-223514">
              <a:buSzPts val="1200"/>
              <a:buChar char="●"/>
            </a:pPr>
            <a:r>
              <a:rPr lang="en-CA" sz="1467" dirty="0"/>
              <a:t>Around </a:t>
            </a:r>
            <a:r>
              <a:rPr lang="en-CA" sz="1467" b="1" dirty="0"/>
              <a:t>136841</a:t>
            </a:r>
            <a:r>
              <a:rPr lang="en-CA" sz="1467" dirty="0"/>
              <a:t> packets worth 740GB were sent with the source IP of 192.168.1.90</a:t>
            </a:r>
            <a:endParaRPr sz="1467" dirty="0"/>
          </a:p>
          <a:p>
            <a:pPr marL="426709" indent="-223514">
              <a:buSzPts val="1200"/>
              <a:buChar char="●"/>
            </a:pPr>
            <a:r>
              <a:rPr lang="en" sz="1467" dirty="0"/>
              <a:t>The sudden huge peak in network traffic indicates that this was indeed a port scan</a:t>
            </a:r>
            <a:endParaRPr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5EC5F-DD20-434E-9437-25034F62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00" y="1957067"/>
            <a:ext cx="6125965" cy="317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5A55A-1850-F948-820F-2AE4B818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766" y="1957067"/>
            <a:ext cx="5106631" cy="31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8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</a:rPr>
              <a:t>Analysis: Finding the Request for the Hidden Directory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227308" y="898002"/>
            <a:ext cx="8689384" cy="1282093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426709" indent="-223514">
              <a:buSzPts val="1200"/>
              <a:buChar char="●"/>
            </a:pPr>
            <a:r>
              <a:rPr lang="en-CA" sz="1333" dirty="0"/>
              <a:t>On the 11</a:t>
            </a:r>
            <a:r>
              <a:rPr lang="en-CA" sz="1333" baseline="30000" dirty="0"/>
              <a:t>th</a:t>
            </a:r>
            <a:r>
              <a:rPr lang="en-CA" sz="1333" dirty="0"/>
              <a:t> of Nov, 21 </a:t>
            </a:r>
            <a:r>
              <a:rPr lang="en-CA" sz="1333" b="1" dirty="0"/>
              <a:t>40238</a:t>
            </a:r>
            <a:r>
              <a:rPr lang="en-CA" sz="1333" dirty="0"/>
              <a:t> requests were made to access the </a:t>
            </a:r>
            <a:r>
              <a:rPr lang="en-CA" sz="1333" b="1" dirty="0"/>
              <a:t>/</a:t>
            </a:r>
            <a:r>
              <a:rPr lang="en-CA" sz="1333" b="1" dirty="0" err="1"/>
              <a:t>secret_folder</a:t>
            </a:r>
            <a:endParaRPr lang="en-CA" sz="1333" b="1" dirty="0"/>
          </a:p>
          <a:p>
            <a:pPr marL="426709" indent="-223514">
              <a:buSzPts val="1200"/>
              <a:buChar char="●"/>
            </a:pPr>
            <a:r>
              <a:rPr lang="en-CA" sz="1333" dirty="0"/>
              <a:t>The </a:t>
            </a:r>
            <a:r>
              <a:rPr lang="en-CA" sz="1333" b="1" dirty="0"/>
              <a:t>/</a:t>
            </a:r>
            <a:r>
              <a:rPr lang="en-CA" sz="1333" b="1" dirty="0" err="1"/>
              <a:t>secret_folder</a:t>
            </a:r>
            <a:r>
              <a:rPr lang="en-CA" sz="1333" b="1" dirty="0"/>
              <a:t> </a:t>
            </a:r>
            <a:r>
              <a:rPr lang="en-CA" sz="1333" dirty="0"/>
              <a:t>contained a hash that’s usable for system access using Ryan’s credentials</a:t>
            </a:r>
          </a:p>
          <a:p>
            <a:pPr marL="426709" indent="-223514">
              <a:buSzPts val="1200"/>
              <a:buChar char="●"/>
            </a:pPr>
            <a:r>
              <a:rPr lang="en-CA" sz="1333" dirty="0"/>
              <a:t>The </a:t>
            </a:r>
            <a:r>
              <a:rPr lang="en-CA" sz="1333" b="1" dirty="0"/>
              <a:t>/</a:t>
            </a:r>
            <a:r>
              <a:rPr lang="en-CA" sz="1333" b="1" dirty="0" err="1"/>
              <a:t>secret_folder</a:t>
            </a:r>
            <a:r>
              <a:rPr lang="en-CA" sz="1333" b="1" dirty="0"/>
              <a:t> </a:t>
            </a:r>
            <a:r>
              <a:rPr lang="en-CA" sz="1333" dirty="0"/>
              <a:t>allowed me to upload a payload, further exposing the system</a:t>
            </a:r>
            <a:endParaRPr sz="13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B95B7-E162-754D-B59C-57A5585DF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08" y="1884359"/>
            <a:ext cx="7096669" cy="3002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10584-81D6-A346-8F9D-409DFF3F0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075" y="2594101"/>
            <a:ext cx="7592723" cy="22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1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</a:rPr>
              <a:t>Analysis: Uncovering the Brute Force Attack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5486400" cy="16928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 algn="r"/>
            <a:r>
              <a:rPr lang="en-CA" sz="1600" dirty="0"/>
              <a:t>.</a:t>
            </a:r>
            <a:endParaRPr sz="16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-168381" y="856908"/>
            <a:ext cx="7721600" cy="12956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426709" indent="-223514">
              <a:buSzPts val="1200"/>
              <a:buChar char="●"/>
            </a:pPr>
            <a:r>
              <a:rPr lang="en" sz="1600" b="1" dirty="0"/>
              <a:t>143332</a:t>
            </a:r>
            <a:r>
              <a:rPr lang="en" sz="1600" dirty="0"/>
              <a:t> hits were made with </a:t>
            </a:r>
            <a:r>
              <a:rPr lang="en" sz="1600" b="1" dirty="0"/>
              <a:t>Hydra</a:t>
            </a:r>
            <a:endParaRPr sz="1600" b="1" dirty="0"/>
          </a:p>
          <a:p>
            <a:pPr marL="426709" indent="-223514">
              <a:buSzPts val="1200"/>
              <a:buChar char="●"/>
            </a:pPr>
            <a:r>
              <a:rPr lang="en" sz="1600" b="1" dirty="0"/>
              <a:t>35 attacks </a:t>
            </a:r>
            <a:r>
              <a:rPr lang="en" sz="1600" dirty="0"/>
              <a:t>were successful that returned </a:t>
            </a:r>
            <a:r>
              <a:rPr lang="en" sz="1600" b="1" dirty="0"/>
              <a:t>301 HTTP </a:t>
            </a:r>
            <a:r>
              <a:rPr lang="en" sz="1600" dirty="0"/>
              <a:t>status code “Moved Permanently” </a:t>
            </a:r>
            <a:endParaRPr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B164C-20F8-7B46-94E1-DDE8CB94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61" y="2035444"/>
            <a:ext cx="5315700" cy="3882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391E7-5E4B-2844-9938-AA652D80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461" y="2204747"/>
            <a:ext cx="6076177" cy="33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</a:rPr>
              <a:t>Analysis: Finding the WebDAV Connection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5486400" cy="16928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 algn="r">
              <a:spcBef>
                <a:spcPts val="800"/>
              </a:spcBef>
              <a:spcAft>
                <a:spcPts val="800"/>
              </a:spcAft>
            </a:pPr>
            <a:r>
              <a:rPr lang="en-CA" sz="1600" dirty="0"/>
              <a:t>.</a:t>
            </a:r>
            <a:endParaRPr sz="1600" dirty="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268638" y="901301"/>
            <a:ext cx="12337029" cy="13827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426709" indent="-223514">
              <a:buSzPts val="1200"/>
              <a:buChar char="●"/>
            </a:pPr>
            <a:r>
              <a:rPr lang="en-CA" sz="1600" b="1" dirty="0"/>
              <a:t>124 </a:t>
            </a:r>
            <a:r>
              <a:rPr lang="en-CA" sz="1600" dirty="0"/>
              <a:t>attempts were made to access the </a:t>
            </a:r>
            <a:r>
              <a:rPr lang="en-CA" sz="1600" b="1" dirty="0"/>
              <a:t>/</a:t>
            </a:r>
            <a:r>
              <a:rPr lang="en-CA" sz="1600" b="1" dirty="0" err="1"/>
              <a:t>webdav</a:t>
            </a:r>
            <a:r>
              <a:rPr lang="en-CA" sz="1600" b="1" dirty="0"/>
              <a:t> </a:t>
            </a:r>
            <a:r>
              <a:rPr lang="en-CA" sz="1600" dirty="0"/>
              <a:t>directory</a:t>
            </a:r>
            <a:endParaRPr sz="1600" dirty="0"/>
          </a:p>
          <a:p>
            <a:pPr marL="426709" indent="-223514">
              <a:buSzPts val="1200"/>
              <a:buChar char="●"/>
            </a:pPr>
            <a:r>
              <a:rPr lang="en" sz="1600" b="1" dirty="0"/>
              <a:t>16 </a:t>
            </a:r>
            <a:r>
              <a:rPr lang="en" sz="1600" dirty="0"/>
              <a:t>hits were made to access </a:t>
            </a:r>
            <a:r>
              <a:rPr lang="en" sz="1600" b="1" dirty="0"/>
              <a:t>/</a:t>
            </a:r>
            <a:r>
              <a:rPr lang="en" sz="1600" b="1" dirty="0" err="1"/>
              <a:t>passwd.dav</a:t>
            </a:r>
            <a:r>
              <a:rPr lang="en" sz="1600" b="1" dirty="0"/>
              <a:t> </a:t>
            </a:r>
            <a:r>
              <a:rPr lang="en" sz="1600" dirty="0"/>
              <a:t>and </a:t>
            </a:r>
            <a:r>
              <a:rPr lang="en" sz="1600" b="1" dirty="0"/>
              <a:t>110</a:t>
            </a:r>
            <a:r>
              <a:rPr lang="en" sz="1600" dirty="0"/>
              <a:t> hits were made to access </a:t>
            </a:r>
            <a:r>
              <a:rPr lang="en" sz="1600" b="1" dirty="0"/>
              <a:t>/</a:t>
            </a:r>
            <a:r>
              <a:rPr lang="en" sz="1600" b="1" dirty="0" err="1"/>
              <a:t>shell.php</a:t>
            </a:r>
            <a:r>
              <a:rPr lang="en" sz="1600" b="1" dirty="0"/>
              <a:t> </a:t>
            </a:r>
            <a:r>
              <a:rPr lang="en" sz="1600" dirty="0"/>
              <a:t>files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18821-3297-774D-8452-621F8604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9" y="1819655"/>
            <a:ext cx="5761563" cy="194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5DCAD-B6A2-2F40-8D9F-30CE0C0F6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52" y="1877937"/>
            <a:ext cx="5940848" cy="2079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03DB4-0F8D-7240-AAA3-7F1F1BC58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63" y="3875078"/>
            <a:ext cx="5579389" cy="2046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4B0BF-8BAD-F547-8D6C-712912D52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253" y="3955436"/>
            <a:ext cx="5859867" cy="14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3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Macintosh PowerPoint</Application>
  <PresentationFormat>Widescreen</PresentationFormat>
  <Paragraphs>22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Roboto Light</vt:lpstr>
      <vt:lpstr>Roboto Medium</vt:lpstr>
      <vt:lpstr>Office Theme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Team Log Analysis and  Attack Characterization</dc:title>
  <dc:creator>Dmitriy Baimakov</dc:creator>
  <cp:lastModifiedBy>Dmitriy Baimakov</cp:lastModifiedBy>
  <cp:revision>1</cp:revision>
  <dcterms:created xsi:type="dcterms:W3CDTF">2021-11-15T01:30:08Z</dcterms:created>
  <dcterms:modified xsi:type="dcterms:W3CDTF">2021-11-15T01:30:31Z</dcterms:modified>
</cp:coreProperties>
</file>